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22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9392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lantdiseasencml.vercel.app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Binary Classification of Apple-Leaf Diseases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Group 6: Shaheryar &amp; Feruz • NCML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58688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Take-Home Message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lightweight, transfer-learned ResNet achieves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accuracy on apple-leaf health with ~1k images. This provides a practical early-warning tool for orchards.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96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Live demo of earlier prototype: </a:t>
            </a:r>
            <a:r>
              <a:rPr lang="en-US" sz="1750" u="sng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https://plantdiseasencml.vercel.app/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It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342322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 Impact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86810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Reduces yield and quality.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74" y="334232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Manual Limitations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509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Slow and subjective inspection.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09004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Our Objective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Fast, binary "Healthy vs Diseased"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7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Pipeline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Source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PlantVillage: 50k images, 35 classes.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Filtering &amp; Merging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Apple leaves only; Rust + Powdery → "Diseased."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Splitting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70% train, 15% validation, 15% test.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3020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Imbalance Handling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Augmentation for 864 Diseased vs. 458 Healthy.</a:t>
            </a:r>
            <a:endParaRPr lang="en-US" sz="13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1C79E5-AC91-445B-FB6E-50C890325967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Baseline Attempts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44% accuracy on pixels.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K-Means Clustering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NMI 0.67 on CNN embeddings, weak clusters.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40884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Single-head Multi-class CNN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 accuracy, but overkill for binary.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5576D1-0A34-A325-1E4B-176516F8F25C}"/>
              </a:ext>
            </a:extLst>
          </p:cNvPr>
          <p:cNvSpPr/>
          <p:nvPr/>
        </p:nvSpPr>
        <p:spPr>
          <a:xfrm>
            <a:off x="11948160" y="764925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72068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Final Model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ResNet-18 pretrained on ImageNet.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Output Layer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Replaced with 1 logit (sigmoid).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1984415" y="4639270"/>
            <a:ext cx="3347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Configuration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Loss: BCEWithLogits; Optimizer: Adam 1e-4.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Execution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 epochs on Tesla T4, batch size 32. Code on GitHub.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028"/>
            <a:ext cx="8315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Progress – 5 Epochs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2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Loss Over Epochs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72264"/>
            <a:ext cx="6244709" cy="281642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835706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2123480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249454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3537228" y="5688687"/>
            <a:ext cx="10453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Loss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058489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5346263" y="5688687"/>
            <a:ext cx="156829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Loss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2262783"/>
            <a:ext cx="3208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Accuracy Over Epochs</a:t>
            </a:r>
            <a:endParaRPr lang="en-US" sz="22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2872264"/>
            <a:ext cx="6244709" cy="2816423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86414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0"/>
          <p:cNvSpPr/>
          <p:nvPr/>
        </p:nvSpPr>
        <p:spPr>
          <a:xfrm>
            <a:off x="8929211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8175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10105311" y="5688687"/>
            <a:ext cx="152066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Accuracy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1864221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2151995" y="5688687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Accuracy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793790" y="68795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 and accuracy trends for training vs. validation over five epochs.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B24864-3748-0EF5-947D-A53E2C441B5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Test-Set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Overall Accuracy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Healthy Recall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100%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Diseased Recall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B6D215-D3CC-B0D2-A606-4BD552D5856F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204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Abandoned Ideas &amp; Lessons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69763"/>
            <a:ext cx="7556421" cy="3266837"/>
          </a:xfrm>
          <a:prstGeom prst="roundRect">
            <a:avLst>
              <a:gd name="adj" fmla="val 624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801410" y="287738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10282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Attempt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Why Dropped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52770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10282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MLP Baseline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spatial features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17802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10282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K-Means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Poor separation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82834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10282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Single-head CNN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Unnecessary classes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47866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10282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Two-head CNN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99% val but poor generalization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93790" y="63917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UMAP plot shows nice species clusters, implying the model learned, but some approaches were over-engineered.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992CE4-4B9F-E5A3-DFD1-1C3A1ADC7FC8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9425"/>
            <a:ext cx="7073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Limitations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3160871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Size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Small dataset with mild class imbalance.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274" y="3160871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Overfitting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3686651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Observed after 4-5 epochs.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4908590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43437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Multi-disease labels, MobileNet deployment, SHAP/LIME explanations.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63F71-99EB-B9F5-F248-8218D209302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348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Geist</vt:lpstr>
      <vt:lpstr>Noto Serif SC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Shaheryar .</cp:lastModifiedBy>
  <cp:revision>2</cp:revision>
  <dcterms:created xsi:type="dcterms:W3CDTF">2025-06-01T11:03:50Z</dcterms:created>
  <dcterms:modified xsi:type="dcterms:W3CDTF">2025-06-01T11:09:56Z</dcterms:modified>
</cp:coreProperties>
</file>